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5" r:id="rId8"/>
    <p:sldId id="264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39B1-1B39-41EC-A2E9-BC3905613A98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7026-B9F8-43D0-87CC-E0F3FAFA8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59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39B1-1B39-41EC-A2E9-BC3905613A98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7026-B9F8-43D0-87CC-E0F3FAFA8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39B1-1B39-41EC-A2E9-BC3905613A98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7026-B9F8-43D0-87CC-E0F3FAFA8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59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39B1-1B39-41EC-A2E9-BC3905613A98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7026-B9F8-43D0-87CC-E0F3FAFA8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64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39B1-1B39-41EC-A2E9-BC3905613A98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7026-B9F8-43D0-87CC-E0F3FAFA8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12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39B1-1B39-41EC-A2E9-BC3905613A98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7026-B9F8-43D0-87CC-E0F3FAFA8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49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39B1-1B39-41EC-A2E9-BC3905613A98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7026-B9F8-43D0-87CC-E0F3FAFA8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63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39B1-1B39-41EC-A2E9-BC3905613A98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7026-B9F8-43D0-87CC-E0F3FAFA8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01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39B1-1B39-41EC-A2E9-BC3905613A98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7026-B9F8-43D0-87CC-E0F3FAFA8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67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39B1-1B39-41EC-A2E9-BC3905613A98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7026-B9F8-43D0-87CC-E0F3FAFA8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4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39B1-1B39-41EC-A2E9-BC3905613A98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7026-B9F8-43D0-87CC-E0F3FAFA8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49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739B1-1B39-41EC-A2E9-BC3905613A98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C7026-B9F8-43D0-87CC-E0F3FAFA8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2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mit.r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mit.ru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omsk-olymp.ru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628800"/>
            <a:ext cx="76328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Памятка </a:t>
            </a:r>
          </a:p>
          <a:p>
            <a:pPr algn="ctr"/>
            <a:r>
              <a:rPr lang="ru-RU" sz="2800" dirty="0"/>
              <a:t>по регистрации участников школьного этапа Всероссийской олимпиады школьников по информатике</a:t>
            </a:r>
          </a:p>
          <a:p>
            <a:pPr algn="ctr"/>
            <a:r>
              <a:rPr lang="ru-RU" sz="2800" dirty="0"/>
              <a:t>2019-20 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val="1977462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85689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 меню «Условия задач» доступны условия в формате </a:t>
            </a:r>
            <a:r>
              <a:rPr lang="en-US" sz="2400" dirty="0"/>
              <a:t>*.pdf</a:t>
            </a:r>
            <a:r>
              <a:rPr lang="ru-RU" sz="2400" dirty="0"/>
              <a:t> </a:t>
            </a:r>
          </a:p>
          <a:p>
            <a:endParaRPr lang="ru-RU" sz="2400" dirty="0"/>
          </a:p>
          <a:p>
            <a:r>
              <a:rPr lang="ru-RU" sz="2400" dirty="0"/>
              <a:t>Решения отправляются на проверку через меню «Отправить».</a:t>
            </a:r>
          </a:p>
          <a:p>
            <a:endParaRPr lang="ru-RU" sz="2400" dirty="0"/>
          </a:p>
          <a:p>
            <a:r>
              <a:rPr lang="ru-RU" sz="2400" dirty="0"/>
              <a:t>Выбираете задачу, вводите ответ в поле ввода и нажимаете кнопку «Отправить».</a:t>
            </a:r>
          </a:p>
          <a:p>
            <a:endParaRPr lang="ru-RU" sz="2400" dirty="0"/>
          </a:p>
          <a:p>
            <a:r>
              <a:rPr lang="ru-RU" sz="2400" dirty="0"/>
              <a:t>23 октября ведомость оценивания участников олимпиады можно будет скачать с сайта </a:t>
            </a:r>
            <a:r>
              <a:rPr lang="en-US" sz="2400" dirty="0">
                <a:hlinkClick r:id="rId2"/>
              </a:rPr>
              <a:t>http://schoolmit.ru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В период проведения олимпиады 21 октября с вопросами можно обращать по тел. 59-86-87</a:t>
            </a:r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5777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Очень важная информация</a:t>
            </a:r>
          </a:p>
          <a:p>
            <a:endParaRPr lang="ru-RU" sz="2000" dirty="0"/>
          </a:p>
          <a:p>
            <a:r>
              <a:rPr lang="ru-RU" sz="2000" dirty="0"/>
              <a:t>Команда региональной предметно-методической комиссии помогает организовать школьный этап Всероссийской олимпиады школьников по информатике, а именно:</a:t>
            </a:r>
          </a:p>
          <a:p>
            <a:r>
              <a:rPr lang="ru-RU" sz="2000" dirty="0"/>
              <a:t>-    Разрабатывает комплект задач</a:t>
            </a:r>
          </a:p>
          <a:p>
            <a:r>
              <a:rPr lang="ru-RU" sz="2000" dirty="0"/>
              <a:t>-    Разрабатывает методику проверки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Организует </a:t>
            </a:r>
            <a:r>
              <a:rPr lang="en-US" sz="2000" dirty="0"/>
              <a:t>on-line </a:t>
            </a:r>
            <a:r>
              <a:rPr lang="ru-RU" sz="2000" dirty="0"/>
              <a:t>проверку решений участников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Публикует таблицу результатов участников (</a:t>
            </a:r>
            <a:r>
              <a:rPr lang="en-US" sz="2000" dirty="0">
                <a:hlinkClick r:id="rId2"/>
              </a:rPr>
              <a:t>http://schoolmit.ru</a:t>
            </a:r>
            <a:r>
              <a:rPr lang="en-US" sz="2000" dirty="0"/>
              <a:t>)</a:t>
            </a:r>
            <a:endParaRPr lang="ru-RU" sz="2000" dirty="0"/>
          </a:p>
          <a:p>
            <a:pPr marL="285750" indent="-285750">
              <a:buFontTx/>
              <a:buChar char="-"/>
            </a:pPr>
            <a:r>
              <a:rPr lang="ru-RU" sz="2000" dirty="0"/>
              <a:t>Отслеживает списывание по параллелям (9-11 классов) и принимает решение о дисквалификации работ участников.</a:t>
            </a:r>
            <a:endParaRPr lang="en-US" sz="2000" dirty="0"/>
          </a:p>
          <a:p>
            <a:endParaRPr lang="en-US" sz="2000" dirty="0"/>
          </a:p>
          <a:p>
            <a:r>
              <a:rPr lang="ru-RU" sz="2000" dirty="0"/>
              <a:t>Подведение итогов школьного тура Всероссийской олимпиады школьников целиком остается в ведении образовательных организаций, а именно: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Составление протокола результатов участников олимпиады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Передача результатов школьного тура олимпиады в Муниципальные органы управления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86573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548680"/>
            <a:ext cx="756084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Школьный этап Всероссийской олимпиады по информатике проходит с использованием автоматизированной системы тестирования</a:t>
            </a:r>
          </a:p>
          <a:p>
            <a:endParaRPr lang="en-US" sz="2800" dirty="0"/>
          </a:p>
          <a:p>
            <a:r>
              <a:rPr lang="ru-RU" sz="2800" dirty="0"/>
              <a:t>Адрес: </a:t>
            </a:r>
            <a:r>
              <a:rPr lang="en-US" sz="2800" dirty="0">
                <a:hlinkClick r:id="rId2"/>
              </a:rPr>
              <a:t>https://omsk-olymp.ru</a:t>
            </a:r>
            <a:endParaRPr lang="en-US" sz="2800" dirty="0"/>
          </a:p>
          <a:p>
            <a:endParaRPr lang="en-US" sz="2800" dirty="0"/>
          </a:p>
          <a:p>
            <a:r>
              <a:rPr lang="ru-RU" sz="2800" dirty="0"/>
              <a:t>Дата проведения олимпиады – 21 октября 2019</a:t>
            </a:r>
          </a:p>
          <a:p>
            <a:endParaRPr lang="ru-RU" sz="2800" dirty="0"/>
          </a:p>
          <a:p>
            <a:r>
              <a:rPr lang="ru-RU" sz="2800" dirty="0"/>
              <a:t>Время работы системы:</a:t>
            </a:r>
          </a:p>
          <a:p>
            <a:r>
              <a:rPr lang="ru-RU" sz="2800" dirty="0"/>
              <a:t>5-8 классы - с 8-00 до 20-00 </a:t>
            </a:r>
          </a:p>
          <a:p>
            <a:r>
              <a:rPr lang="ru-RU" sz="2800" dirty="0"/>
              <a:t>9-11 классы - с 8-00 до 22-00</a:t>
            </a:r>
          </a:p>
          <a:p>
            <a:endParaRPr lang="ru-RU" sz="2800" dirty="0"/>
          </a:p>
          <a:p>
            <a:r>
              <a:rPr lang="ru-RU" sz="2800" dirty="0"/>
              <a:t>по </a:t>
            </a:r>
            <a:r>
              <a:rPr lang="ru-RU" sz="2800" b="1" dirty="0"/>
              <a:t>Омскому </a:t>
            </a:r>
            <a:r>
              <a:rPr lang="ru-RU" sz="2800" dirty="0"/>
              <a:t>времени</a:t>
            </a:r>
          </a:p>
        </p:txBody>
      </p:sp>
    </p:spTree>
    <p:extLst>
      <p:ext uri="{BB962C8B-B14F-4D97-AF65-F5344CB8AC3E}">
        <p14:creationId xmlns:p14="http://schemas.microsoft.com/office/powerpoint/2010/main" val="3357770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Пример регистрации в системе.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4509120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Для участия в олимпиаде необходимо выбрать турнир в соответствии с классом участника и заполнить регистрационные поля.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52736"/>
            <a:ext cx="9143999" cy="291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770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727280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Регистрация участников Школьного тура Всероссийской олимпиады школьников по информатике 201</a:t>
            </a:r>
            <a:r>
              <a:rPr lang="en-US" sz="2800" dirty="0"/>
              <a:t>9</a:t>
            </a:r>
            <a:r>
              <a:rPr lang="ru-RU" sz="2800" dirty="0"/>
              <a:t>-</a:t>
            </a:r>
            <a:r>
              <a:rPr lang="en-US" sz="2800" dirty="0"/>
              <a:t>20</a:t>
            </a:r>
            <a:r>
              <a:rPr lang="ru-RU" sz="2800" dirty="0"/>
              <a:t> учебного года откроется в 10-00 18 октября и закончится 21 октября в 20-00.</a:t>
            </a:r>
          </a:p>
          <a:p>
            <a:endParaRPr lang="ru-RU" sz="2800" dirty="0"/>
          </a:p>
          <a:p>
            <a:r>
              <a:rPr lang="ru-RU" sz="2800" dirty="0"/>
              <a:t>Учетную запись каждого участника 5- 8 класса создает УЧИТЕЛЬ (!) и ОН несет ответственность за достоверность информации.</a:t>
            </a:r>
          </a:p>
          <a:p>
            <a:endParaRPr lang="ru-RU" sz="2800" dirty="0"/>
          </a:p>
          <a:p>
            <a:r>
              <a:rPr lang="ru-RU" sz="2800" dirty="0"/>
              <a:t>Ученики 9-11 класса регистрируются самостоятельно. </a:t>
            </a:r>
          </a:p>
        </p:txBody>
      </p:sp>
    </p:spTree>
    <p:extLst>
      <p:ext uri="{BB962C8B-B14F-4D97-AF65-F5344CB8AC3E}">
        <p14:creationId xmlns:p14="http://schemas.microsoft.com/office/powerpoint/2010/main" val="3357770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48680"/>
            <a:ext cx="82809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/>
              <a:t>Процесс регистрации</a:t>
            </a:r>
          </a:p>
          <a:p>
            <a:pPr algn="ctr"/>
            <a:endParaRPr lang="ru-RU" sz="2600" dirty="0"/>
          </a:p>
          <a:p>
            <a:r>
              <a:rPr lang="ru-RU" sz="2600" dirty="0"/>
              <a:t>Придумать логин и ввести адрес электронной почты и нажать «Создать учетную запись». </a:t>
            </a:r>
          </a:p>
          <a:p>
            <a:endParaRPr lang="ru-RU" sz="2600" dirty="0"/>
          </a:p>
          <a:p>
            <a:r>
              <a:rPr lang="ru-RU" sz="2600" dirty="0"/>
              <a:t>На указанный адрес электронной почты придет письмо, в котором находится ссылка для подтверждения регистрации и пароль для Вашего логина. </a:t>
            </a:r>
          </a:p>
          <a:p>
            <a:endParaRPr lang="ru-RU" sz="2600" dirty="0"/>
          </a:p>
          <a:p>
            <a:r>
              <a:rPr lang="ru-RU" sz="2600" dirty="0"/>
              <a:t>Необходимо подтвердить регистрацию, войти в систему, введя пароль из письма.</a:t>
            </a:r>
          </a:p>
          <a:p>
            <a:endParaRPr lang="ru-RU" sz="2600" dirty="0"/>
          </a:p>
          <a:p>
            <a:r>
              <a:rPr lang="ru-RU" sz="2600" dirty="0"/>
              <a:t>На одну почту можно регистрировать несколько логинов (участников олимпиады).</a:t>
            </a:r>
          </a:p>
        </p:txBody>
      </p:sp>
    </p:spTree>
    <p:extLst>
      <p:ext uri="{BB962C8B-B14F-4D97-AF65-F5344CB8AC3E}">
        <p14:creationId xmlns:p14="http://schemas.microsoft.com/office/powerpoint/2010/main" val="335777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97" r="34801" b="27192"/>
          <a:stretch/>
        </p:blipFill>
        <p:spPr bwMode="auto">
          <a:xfrm>
            <a:off x="395536" y="1772816"/>
            <a:ext cx="8280920" cy="446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295488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Заполнить поля регистрации участника.</a:t>
            </a:r>
          </a:p>
          <a:p>
            <a:r>
              <a:rPr lang="ru-RU" dirty="0"/>
              <a:t>В случае необходимости смены пароля, это можно сделать в меню «Настройки».</a:t>
            </a:r>
          </a:p>
          <a:p>
            <a:endParaRPr lang="ru-RU" dirty="0"/>
          </a:p>
          <a:p>
            <a:r>
              <a:rPr lang="ru-RU" dirty="0"/>
              <a:t>На один адрес электронной почты </a:t>
            </a:r>
            <a:r>
              <a:rPr lang="ru-RU" b="1" dirty="0">
                <a:solidFill>
                  <a:srgbClr val="FF0000"/>
                </a:solidFill>
              </a:rPr>
              <a:t>можно регистрировать несколько пользователей.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809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Напомним, что школьники </a:t>
            </a:r>
            <a:r>
              <a:rPr lang="ru-RU" b="1" dirty="0">
                <a:solidFill>
                  <a:srgbClr val="FF0000"/>
                </a:solidFill>
              </a:rPr>
              <a:t>имеют право </a:t>
            </a:r>
            <a:r>
              <a:rPr lang="ru-RU" dirty="0"/>
              <a:t>участвовать в олимпиаде за более старшие классы.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Для этого необходимо </a:t>
            </a:r>
            <a:r>
              <a:rPr lang="ru-RU" b="1" dirty="0">
                <a:solidFill>
                  <a:srgbClr val="FF0000"/>
                </a:solidFill>
              </a:rPr>
              <a:t>на каждый турнир </a:t>
            </a:r>
            <a:r>
              <a:rPr lang="ru-RU" dirty="0"/>
              <a:t>регистрироваться отдельно, но при этом можно использовать один и тот же логин и пароль.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646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После заполнения всех полей, нажмите кнопку «Сохранить» и перейдите по ссылке – «Участвовать»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4" r="35522" b="31349"/>
          <a:stretch/>
        </p:blipFill>
        <p:spPr bwMode="auto">
          <a:xfrm>
            <a:off x="539552" y="1268760"/>
            <a:ext cx="8389257" cy="418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77708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435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Савченко</dc:creator>
  <cp:lastModifiedBy>gov</cp:lastModifiedBy>
  <cp:revision>21</cp:revision>
  <dcterms:created xsi:type="dcterms:W3CDTF">2015-09-23T05:28:56Z</dcterms:created>
  <dcterms:modified xsi:type="dcterms:W3CDTF">2020-08-14T06:25:55Z</dcterms:modified>
</cp:coreProperties>
</file>